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18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8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439" r:id="rId254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3043EC5-8C7F-436E-B330-6F9B24DC29A4}">
  <a:tblStyle styleId="{73043EC5-8C7F-436E-B330-6F9B24DC29A4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92427BB3-9BCB-4042-A8EA-C46B5A501D03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617024FA-6BCF-4176-A457-480336C88C0E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1C130674-43A8-4ACB-B0BE-F0F0153F2F3D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265426E6-9705-4D1C-BA35-69EEEAB12484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254" Type="http://schemas.openxmlformats.org/officeDocument/2006/relationships/slide" Target="slides/slide184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8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65" name="Shape 5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6" name="Google Shape;5366;p184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67" name="Google Shape;5367;p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31.png"/><Relationship Id="rId3" Type="http://schemas.openxmlformats.org/officeDocument/2006/relationships/image" Target="../media/image25.png"/><Relationship Id="rId4" Type="http://schemas.openxmlformats.org/officeDocument/2006/relationships/image" Target="../media/image20.png"/><Relationship Id="rId5" Type="http://schemas.openxmlformats.org/officeDocument/2006/relationships/image" Target="../media/image28.png"/><Relationship Id="rId6" Type="http://schemas.openxmlformats.org/officeDocument/2006/relationships/image" Target="../media/image30.png"/><Relationship Id="rId7" Type="http://schemas.openxmlformats.org/officeDocument/2006/relationships/image" Target="../media/image22.png"/><Relationship Id="rId8" Type="http://schemas.openxmlformats.org/officeDocument/2006/relationships/image" Target="../media/image17.png"/><Relationship Id="rId9" Type="http://schemas.openxmlformats.org/officeDocument/2006/relationships/image" Target="../media/image19.png"/><Relationship Id="rId10" Type="http://schemas.openxmlformats.org/officeDocument/2006/relationships/image" Target="../media/image18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1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7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7.png"/><Relationship Id="rId4" Type="http://schemas.openxmlformats.org/officeDocument/2006/relationships/image" Target="../media/image16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3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0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4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.png"/><Relationship Id="rId3" Type="http://schemas.openxmlformats.org/officeDocument/2006/relationships/image" Target="../media/image15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22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55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14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8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66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8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53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59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45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28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38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42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4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27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54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49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26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30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12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43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7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23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46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1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4.jpg"/><Relationship Id="rId2" Type="http://schemas.openxmlformats.org/officeDocument/2006/relationships/image" Target="../media/image32.png"/><Relationship Id="rId3" Type="http://schemas.openxmlformats.org/officeDocument/2006/relationships/image" Target="../media/image37.png"/><Relationship Id="rId4" Type="http://schemas.openxmlformats.org/officeDocument/2006/relationships/image" Target="../media/image36.png"/><Relationship Id="rId5" Type="http://schemas.openxmlformats.org/officeDocument/2006/relationships/image" Target="../media/image33.jpg"/><Relationship Id="rId6" Type="http://schemas.openxmlformats.org/officeDocument/2006/relationships/image" Target="../media/image35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51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60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16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61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46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57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17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3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9.jpg"/><Relationship Id="rId2" Type="http://schemas.openxmlformats.org/officeDocument/2006/relationships/image" Target="../media/image38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39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40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41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5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20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31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3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19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0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32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33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25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34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2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36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9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56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48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65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58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26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44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63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13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15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21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47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6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64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35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11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24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29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10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62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52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notesSlide" Target="../notesSlides/notesSlide184.xml"/><Relationship Id="rId3" Type="http://schemas.openxmlformats.org/officeDocument/2006/relationships/hyperlink" Target="http://www.youtube.com/watch?v=ictBD6U4xU4" TargetMode="External"/><Relationship Id="rId4" Type="http://schemas.openxmlformats.org/officeDocument/2006/relationships/image" Target="../media/image249.jpg"/></Relationships>
</file>

<file path=ppt/slides/slide1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68" name="Shape 5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9" name="Google Shape;5369;p74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zh-CN"/>
              <a:t>“Revolution of 1800”</a:t>
            </a:r>
            <a:endParaRPr/>
          </a:p>
        </p:txBody>
      </p:sp>
      <p:sp>
        <p:nvSpPr>
          <p:cNvPr id="5370" name="Google Shape;5370;p740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</a:pPr>
            <a:r>
              <a:rPr lang="zh-CN"/>
              <a:t>Significance</a:t>
            </a:r>
            <a:endParaRPr/>
          </a:p>
          <a:p>
            <a:pPr indent="-419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</a:pPr>
            <a:r>
              <a:rPr lang="zh-CN"/>
              <a:t>Jefferson called it a “Revolution”</a:t>
            </a:r>
            <a:endParaRPr/>
          </a:p>
          <a:p>
            <a:pPr indent="-3810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</a:pPr>
            <a:r>
              <a:rPr lang="zh-CN"/>
              <a:t>A return to the “Spirit of 76” and true republican government</a:t>
            </a:r>
            <a:endParaRPr/>
          </a:p>
          <a:p>
            <a:pPr indent="-419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</a:pPr>
            <a:r>
              <a:rPr lang="zh-CN"/>
              <a:t>Revolutionary in that it was a peaceful transition of power from one party to the next</a:t>
            </a:r>
            <a:endParaRPr/>
          </a:p>
          <a:p>
            <a:pPr indent="-419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</a:pPr>
            <a:r>
              <a:rPr lang="zh-CN"/>
              <a:t>John Adams is the last Federalist president</a:t>
            </a:r>
            <a:endParaRPr/>
          </a:p>
        </p:txBody>
      </p:sp>
      <p:pic>
        <p:nvPicPr>
          <p:cNvPr descr="The fourth episode in a very long series about the American presidential elections from 1788 to the present. I hope to have them done by Election Day 2016. This was one of the nastiest elections in American history, and so significant historians often call it &quot;The Revolution of 1800.&quot; After Jefferson's victory, never again would a Federalist become President.&#10;&#10;Feeling really dorky? Then click here:&#10;http://www.archives.gov/legislative/features/1800-election/1800-election.html&#10;&#10;All images and music in the public domain." id="5371" name="Google Shape;5371;p740" title="The American Presidential Election of 1800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40575" y="372506"/>
            <a:ext cx="2018794" cy="151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